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1"/>
    <p:restoredTop sz="94704"/>
  </p:normalViewPr>
  <p:slideViewPr>
    <p:cSldViewPr snapToGrid="0">
      <p:cViewPr varScale="1">
        <p:scale>
          <a:sx n="135" d="100"/>
          <a:sy n="135" d="100"/>
        </p:scale>
        <p:origin x="1880" y="1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A2783-BA6E-3643-86F6-158DC658B57E}" type="datetimeFigureOut">
              <a:rPr lang="en-SA" smtClean="0"/>
              <a:t>12/09/2023 R</a:t>
            </a:fld>
            <a:endParaRPr lang="en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F2E27-1A14-0846-8A61-03AB9562289A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539545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F2E27-1A14-0846-8A61-03AB9562289A}" type="slidenum">
              <a:rPr lang="en-SA" smtClean="0"/>
              <a:t>1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057535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F2E27-1A14-0846-8A61-03AB9562289A}" type="slidenum">
              <a:rPr lang="en-SA" smtClean="0"/>
              <a:t>2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053306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F2E27-1A14-0846-8A61-03AB9562289A}" type="slidenum">
              <a:rPr lang="en-SA" smtClean="0"/>
              <a:t>9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773115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F2E27-1A14-0846-8A61-03AB9562289A}" type="slidenum">
              <a:rPr lang="en-SA" smtClean="0"/>
              <a:t>10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68719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nt Name &amp; Inf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288BF-8D6B-5EAF-F1C1-761FDA9EF0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48900"/>
            <a:ext cx="9144000" cy="1655762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add the event’s name</a:t>
            </a:r>
            <a:endParaRPr lang="en-S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5E94E6-2B04-482A-0871-F66B47F5C3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67163"/>
            <a:ext cx="9144000" cy="651910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the event’s tagline</a:t>
            </a:r>
            <a:endParaRPr lang="en-SA" dirty="0"/>
          </a:p>
        </p:txBody>
      </p:sp>
      <p:pic>
        <p:nvPicPr>
          <p:cNvPr id="8" name="Picture 7" descr="A green logo with text and a book&#10;&#10;Description automatically generated with medium confidence">
            <a:extLst>
              <a:ext uri="{FF2B5EF4-FFF2-40B4-BE49-F238E27FC236}">
                <a16:creationId xmlns:a16="http://schemas.microsoft.com/office/drawing/2014/main" id="{9E32E9FF-56ED-41D1-D21C-2BD0F78206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1570" y="0"/>
            <a:ext cx="1290430" cy="1290430"/>
          </a:xfrm>
          <a:prstGeom prst="rect">
            <a:avLst/>
          </a:prstGeom>
        </p:spPr>
      </p:pic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A327661E-C869-DF63-FC46-E6275A200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095F-5BC5-674A-8200-9DDBB9D0AB15}" type="datetime2">
              <a:rPr lang="en-US" smtClean="0"/>
              <a:t>Tuesday, September 12, 2023</a:t>
            </a:fld>
            <a:endParaRPr lang="en-SA" dirty="0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85A9B80E-9A42-D2FE-34C4-823A04954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38DA48C1-A9EF-88DE-1FCA-AA10C0EB4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algn="l" defTabSz="914400" rtl="0" eaLnBrk="1" latinLnBrk="0" hangingPunct="1"/>
            <a:endParaRPr lang="en-SA" dirty="0"/>
          </a:p>
        </p:txBody>
      </p:sp>
      <p:sp>
        <p:nvSpPr>
          <p:cNvPr id="30" name="Date Placeholder 25">
            <a:extLst>
              <a:ext uri="{FF2B5EF4-FFF2-40B4-BE49-F238E27FC236}">
                <a16:creationId xmlns:a16="http://schemas.microsoft.com/office/drawing/2014/main" id="{17750070-E46B-7171-52DC-D84891F14208}"/>
              </a:ext>
            </a:extLst>
          </p:cNvPr>
          <p:cNvSpPr txBox="1">
            <a:spLocks/>
          </p:cNvSpPr>
          <p:nvPr userDrawn="1"/>
        </p:nvSpPr>
        <p:spPr>
          <a:xfrm>
            <a:off x="1524000" y="5538787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Sponsors, Organizers and/or Partners:</a:t>
            </a:r>
            <a:endParaRPr lang="en-SA" b="1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B37CB240-362A-88AE-525F-6BE9721298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24001" y="5903912"/>
            <a:ext cx="1308652" cy="7017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A</a:t>
            </a:r>
            <a:r>
              <a:rPr lang="en-SA" dirty="0"/>
              <a:t>dd logo</a:t>
            </a:r>
          </a:p>
        </p:txBody>
      </p:sp>
      <p:sp>
        <p:nvSpPr>
          <p:cNvPr id="33" name="Picture Placeholder 31">
            <a:extLst>
              <a:ext uri="{FF2B5EF4-FFF2-40B4-BE49-F238E27FC236}">
                <a16:creationId xmlns:a16="http://schemas.microsoft.com/office/drawing/2014/main" id="{17E7E522-150C-30DB-9AF6-B98C8FA168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30388" y="5903912"/>
            <a:ext cx="1308652" cy="7017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</a:t>
            </a:r>
            <a:r>
              <a:rPr lang="en-SA" dirty="0"/>
              <a:t>dd logo</a:t>
            </a:r>
          </a:p>
        </p:txBody>
      </p:sp>
      <p:sp>
        <p:nvSpPr>
          <p:cNvPr id="34" name="Picture Placeholder 31">
            <a:extLst>
              <a:ext uri="{FF2B5EF4-FFF2-40B4-BE49-F238E27FC236}">
                <a16:creationId xmlns:a16="http://schemas.microsoft.com/office/drawing/2014/main" id="{BDF34E3E-85FC-8294-5B9E-1E8ECC7500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36774" y="5903912"/>
            <a:ext cx="1308652" cy="7017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</a:t>
            </a:r>
            <a:r>
              <a:rPr lang="en-SA" dirty="0"/>
              <a:t>dd logo</a:t>
            </a:r>
          </a:p>
        </p:txBody>
      </p:sp>
      <p:sp>
        <p:nvSpPr>
          <p:cNvPr id="35" name="Date Placeholder 25">
            <a:extLst>
              <a:ext uri="{FF2B5EF4-FFF2-40B4-BE49-F238E27FC236}">
                <a16:creationId xmlns:a16="http://schemas.microsoft.com/office/drawing/2014/main" id="{458C7BF2-4301-EB02-A887-BAC36796DAB3}"/>
              </a:ext>
            </a:extLst>
          </p:cNvPr>
          <p:cNvSpPr txBox="1">
            <a:spLocks/>
          </p:cNvSpPr>
          <p:nvPr userDrawn="1"/>
        </p:nvSpPr>
        <p:spPr>
          <a:xfrm>
            <a:off x="7467599" y="5538787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Point of Contact:</a:t>
            </a:r>
            <a:endParaRPr lang="en-SA" b="1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713BD7D-775F-E099-BDAF-D73FD8C33CE1}"/>
              </a:ext>
            </a:extLst>
          </p:cNvPr>
          <p:cNvCxnSpPr/>
          <p:nvPr userDrawn="1"/>
        </p:nvCxnSpPr>
        <p:spPr>
          <a:xfrm>
            <a:off x="1524000" y="3787224"/>
            <a:ext cx="914400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CEFB6ADC-1A15-2927-A373-35E8B71FC1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67598" y="5903845"/>
            <a:ext cx="3200400" cy="70174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Please provide the name and contact information</a:t>
            </a:r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2818937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4271C-5F58-2E03-138A-6E83C87D0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51262"/>
            <a:ext cx="3200400" cy="587445"/>
          </a:xfrm>
        </p:spPr>
        <p:txBody>
          <a:bodyPr anchor="t"/>
          <a:lstStyle/>
          <a:p>
            <a:r>
              <a:rPr lang="en-US" dirty="0"/>
              <a:t>Type of Design</a:t>
            </a:r>
            <a:endParaRPr lang="en-S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C693AF-7164-CA19-C333-29868149B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73D2-1897-D542-A159-591C121DF78E}" type="datetime2">
              <a:rPr lang="en-US" smtClean="0"/>
              <a:t>Tuesday, September 12, 2023</a:t>
            </a:fld>
            <a:endParaRPr lang="en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22040B-824D-649E-06EE-915D1046D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FD1FBD-B211-FD87-499F-CE1344FC7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5651-E215-AD4E-B6FF-92B5D1D940A2}" type="slidenum">
              <a:rPr lang="en-SA" smtClean="0"/>
              <a:t>‹#›</a:t>
            </a:fld>
            <a:endParaRPr lang="en-SA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FC2095D-9E1E-B073-B86F-C9650392C03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53800" y="2492719"/>
            <a:ext cx="3600000" cy="3510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SA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D15E76F-9573-8CCA-01CB-D1F3D4A0FC6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38600" y="2492719"/>
            <a:ext cx="3600000" cy="350961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09412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6A456-150C-4DF0-85FA-DD3D9E81E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295399"/>
            <a:ext cx="3932237" cy="83185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Type of Design</a:t>
            </a:r>
            <a:endParaRPr lang="en-S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253267-37C3-76A4-564A-ABC3650ECF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95400"/>
            <a:ext cx="6172200" cy="48736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FF7EA-3E41-80A9-43DB-18BC9570A6E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36537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About the design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44D62C-DD01-1EF8-9186-A67B1AD78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6302-5245-474B-B333-3B8FA0197DBD}" type="datetime2">
              <a:rPr lang="en-US" smtClean="0"/>
              <a:t>Tuesday, September 12, 2023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2AAFB-356C-216A-81CF-B7C7092BF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B306EA-90A6-3AC6-FE9D-7DFC8F040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5651-E215-AD4E-B6FF-92B5D1D940A2}" type="slidenum">
              <a:rPr lang="en-SA" smtClean="0"/>
              <a:t>‹#›</a:t>
            </a:fld>
            <a:endParaRPr lang="en-SA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371844-F985-E202-520A-1FF7C1A8E015}"/>
              </a:ext>
            </a:extLst>
          </p:cNvPr>
          <p:cNvCxnSpPr>
            <a:cxnSpLocks/>
          </p:cNvCxnSpPr>
          <p:nvPr userDrawn="1"/>
        </p:nvCxnSpPr>
        <p:spPr>
          <a:xfrm>
            <a:off x="838200" y="1046161"/>
            <a:ext cx="523461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 Placeholder 39">
            <a:extLst>
              <a:ext uri="{FF2B5EF4-FFF2-40B4-BE49-F238E27FC236}">
                <a16:creationId xmlns:a16="http://schemas.microsoft.com/office/drawing/2014/main" id="{8909D1FC-040D-0AF5-D42E-2521BB9D961D}"/>
              </a:ext>
            </a:extLst>
          </p:cNvPr>
          <p:cNvSpPr txBox="1">
            <a:spLocks/>
          </p:cNvSpPr>
          <p:nvPr userDrawn="1"/>
        </p:nvSpPr>
        <p:spPr>
          <a:xfrm>
            <a:off x="765313" y="681037"/>
            <a:ext cx="4187687" cy="3651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Event’s name</a:t>
            </a:r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834351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600AD1-A715-24BA-5C59-FB5B6008C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63C-5BE3-854B-B9E9-0C42235FFC5E}" type="datetime2">
              <a:rPr lang="en-US" smtClean="0"/>
              <a:t>Tuesday, September 12, 2023</a:t>
            </a:fld>
            <a:endParaRPr lang="en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4BD9E6-949E-39F9-547A-01D23E53C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12A6A-A9F9-1CE0-E6E0-80B81E352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5651-E215-AD4E-B6FF-92B5D1D940A2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08489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199F9-D56D-BAAA-ACDC-CE13B1E81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E07CC-9070-D849-7AC9-F6B20790A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A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123FBA-49CC-7360-2F74-0FF58B83B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1481-26AA-A44E-9506-94E99090F046}" type="datetime2">
              <a:rPr lang="en-US" smtClean="0"/>
              <a:t>Tuesday, September 12, 2023</a:t>
            </a:fld>
            <a:endParaRPr lang="en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ABC1D8-46D1-4C28-A426-F58662CF7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5D9868-5FAA-CB93-223D-3C9B8F6CC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5651-E215-AD4E-B6FF-92B5D1D940A2}" type="slidenum">
              <a:rPr lang="en-SA" smtClean="0"/>
              <a:t>‹#›</a:t>
            </a:fld>
            <a:endParaRPr lang="en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D6CAA3-C5B5-054C-2B26-C333F5F354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169662"/>
            <a:ext cx="10515600" cy="296863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Instructions</a:t>
            </a:r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3073086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E5489-8F91-A110-0198-33B47BD3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481538"/>
            <a:ext cx="9144000" cy="1894924"/>
          </a:xfrm>
        </p:spPr>
        <p:txBody>
          <a:bodyPr anchor="ctr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S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2FFF2-62AA-35FD-E44D-9B9E24BB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7EDF-EC7D-8544-A1B9-6756C349E617}" type="datetime2">
              <a:rPr lang="en-US" smtClean="0"/>
              <a:t>Tuesday, September 12, 2023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EF8FB-8A43-04F7-7CB0-59652D883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CFAD3-D3C2-3B86-E3F4-77A049DA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5651-E215-AD4E-B6FF-92B5D1D940A2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603937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Ban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ADD92-AE9A-BD53-D039-6947B8AD1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SA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19B916-DA08-6788-69FF-F2B320F36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1887-3DCC-2349-82E2-11EADB8A062B}" type="datetime2">
              <a:rPr lang="en-US" smtClean="0"/>
              <a:t>Tuesday, September 12, 2023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122D3C-B3F8-AE79-B458-A27A4B528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A20A67-BE85-541D-B792-6BFFCFA8A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5651-E215-AD4E-B6FF-92B5D1D940A2}" type="slidenum">
              <a:rPr lang="en-SA" smtClean="0"/>
              <a:t>‹#›</a:t>
            </a:fld>
            <a:endParaRPr lang="en-SA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8C01323-A054-7946-736D-ACFFD40991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2365375"/>
            <a:ext cx="5181600" cy="38114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SA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025032E-E46A-4A73-AB66-60C547E3CA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2" y="2365375"/>
            <a:ext cx="5181600" cy="38114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79695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Banner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3DB67-3C8F-0D37-53A2-526E1B2C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51262"/>
            <a:ext cx="10515600" cy="58744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95989-4763-CB3B-AA9E-823FDBB1B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05395"/>
            <a:ext cx="5157787" cy="267116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9E7873-6BE3-774C-B49D-F21DFDD344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05395"/>
            <a:ext cx="5183188" cy="267116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20C979-17E2-5E11-3C1C-BC810EAAE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6169-DD39-F54E-8D4D-C9C5C68F5A4C}" type="datetime2">
              <a:rPr lang="en-US" smtClean="0"/>
              <a:t>Tuesday, September 12, 2023</a:t>
            </a:fld>
            <a:endParaRPr lang="en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F13E3C-B745-0BFF-C059-C96F58CBA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A56099-8CF1-8F67-024B-3F4408A3C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5651-E215-AD4E-B6FF-92B5D1D940A2}" type="slidenum">
              <a:rPr lang="en-SA" smtClean="0"/>
              <a:t>‹#›</a:t>
            </a:fld>
            <a:endParaRPr lang="en-SA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AE0E3156-4A61-AB76-ECA2-CA8B2F20B1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2572511"/>
            <a:ext cx="5181600" cy="360431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SA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348F02D-8604-DC72-3DEB-909DA66A9F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2" y="2572511"/>
            <a:ext cx="5181600" cy="360431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86408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4271C-5F58-2E03-138A-6E83C87D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C693AF-7164-CA19-C333-29868149B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73D2-1897-D542-A159-591C121DF78E}" type="datetime2">
              <a:rPr lang="en-US" smtClean="0"/>
              <a:t>Tuesday, September 12, 2023</a:t>
            </a:fld>
            <a:endParaRPr lang="en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22040B-824D-649E-06EE-915D1046D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FD1FBD-B211-FD87-499F-CE1344FC7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5651-E215-AD4E-B6FF-92B5D1D940A2}" type="slidenum">
              <a:rPr lang="en-SA" smtClean="0"/>
              <a:t>‹#›</a:t>
            </a:fld>
            <a:endParaRPr lang="en-SA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45E4713-E319-E043-D1A2-2A04E8AB8E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169662"/>
            <a:ext cx="10515600" cy="296863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Instructions</a:t>
            </a:r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362655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0BAE58-6A1D-F541-59BF-ACAE0EEB0A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8600" y="1551262"/>
            <a:ext cx="2247900" cy="4483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94271C-5F58-2E03-138A-6E83C87D0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51262"/>
            <a:ext cx="3200400" cy="587445"/>
          </a:xfrm>
        </p:spPr>
        <p:txBody>
          <a:bodyPr anchor="t"/>
          <a:lstStyle/>
          <a:p>
            <a:r>
              <a:rPr lang="en-US" dirty="0"/>
              <a:t>Social Media</a:t>
            </a:r>
            <a:endParaRPr lang="en-S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C693AF-7164-CA19-C333-29868149B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73D2-1897-D542-A159-591C121DF78E}" type="datetime2">
              <a:rPr lang="en-US" smtClean="0"/>
              <a:t>Tuesday, September 12, 2023</a:t>
            </a:fld>
            <a:endParaRPr lang="en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22040B-824D-649E-06EE-915D1046D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FD1FBD-B211-FD87-499F-CE1344FC7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5651-E215-AD4E-B6FF-92B5D1D940A2}" type="slidenum">
              <a:rPr lang="en-SA" smtClean="0"/>
              <a:t>‹#›</a:t>
            </a:fld>
            <a:endParaRPr lang="en-SA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B3E7860-522A-F392-23FA-8DF3ACBD08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48138" y="2865438"/>
            <a:ext cx="2035175" cy="2035175"/>
          </a:xfrm>
        </p:spPr>
        <p:txBody>
          <a:bodyPr/>
          <a:lstStyle/>
          <a:p>
            <a:endParaRPr lang="en-SA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DBC94C-7DBE-7AF9-5AF1-D7AC107E07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2250" y="1551262"/>
            <a:ext cx="2247900" cy="4483100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E9C22E6-AC31-C81E-8165-B3F557C851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63162" y="3562350"/>
            <a:ext cx="1866076" cy="1122465"/>
          </a:xfrm>
          <a:prstGeom prst="roundRect">
            <a:avLst>
              <a:gd name="adj" fmla="val 6616"/>
            </a:avLst>
          </a:prstGeom>
        </p:spPr>
        <p:txBody>
          <a:bodyPr/>
          <a:lstStyle/>
          <a:p>
            <a:endParaRPr lang="en-SA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D464212-A1D1-696C-347D-26B41531F6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05900" y="1551262"/>
            <a:ext cx="2247900" cy="4483100"/>
          </a:xfrm>
          <a:prstGeom prst="rect">
            <a:avLst/>
          </a:prstGeom>
        </p:spPr>
      </p:pic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A054AE1-FBEA-C0B3-E2AB-A6383AB554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12850" y="1819149"/>
            <a:ext cx="2034000" cy="4127751"/>
          </a:xfrm>
          <a:prstGeom prst="round2SameRect">
            <a:avLst>
              <a:gd name="adj1" fmla="val 3023"/>
              <a:gd name="adj2" fmla="val 10975"/>
            </a:avLst>
          </a:prstGeom>
        </p:spPr>
        <p:txBody>
          <a:bodyPr/>
          <a:lstStyle/>
          <a:p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58646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4271C-5F58-2E03-138A-6E83C87D0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51262"/>
            <a:ext cx="3200400" cy="587445"/>
          </a:xfrm>
        </p:spPr>
        <p:txBody>
          <a:bodyPr anchor="t"/>
          <a:lstStyle/>
          <a:p>
            <a:r>
              <a:rPr lang="en-US" dirty="0"/>
              <a:t>Email</a:t>
            </a:r>
            <a:endParaRPr lang="en-S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C693AF-7164-CA19-C333-29868149B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73D2-1897-D542-A159-591C121DF78E}" type="datetime2">
              <a:rPr lang="en-US" smtClean="0"/>
              <a:t>Tuesday, September 12, 2023</a:t>
            </a:fld>
            <a:endParaRPr lang="en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22040B-824D-649E-06EE-915D1046D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FD1FBD-B211-FD87-499F-CE1344FC7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5651-E215-AD4E-B6FF-92B5D1D940A2}" type="slidenum">
              <a:rPr lang="en-SA" smtClean="0"/>
              <a:t>‹#›</a:t>
            </a:fld>
            <a:endParaRPr lang="en-S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FBA8F1-2DC1-C4D3-1537-A0AACBAAAC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1480930"/>
            <a:ext cx="7772400" cy="4521094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E9C22E6-AC31-C81E-8165-B3F557C851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63162" y="2673626"/>
            <a:ext cx="3543716" cy="2011189"/>
          </a:xfrm>
          <a:prstGeom prst="roundRect">
            <a:avLst>
              <a:gd name="adj" fmla="val 6616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68009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4271C-5F58-2E03-138A-6E83C87D0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51262"/>
            <a:ext cx="3200400" cy="587445"/>
          </a:xfrm>
        </p:spPr>
        <p:txBody>
          <a:bodyPr anchor="t"/>
          <a:lstStyle/>
          <a:p>
            <a:r>
              <a:rPr lang="en-US" dirty="0"/>
              <a:t>Type of Design</a:t>
            </a:r>
            <a:endParaRPr lang="en-S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C693AF-7164-CA19-C333-29868149B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73D2-1897-D542-A159-591C121DF78E}" type="datetime2">
              <a:rPr lang="en-US" smtClean="0"/>
              <a:t>Tuesday, September 12, 2023</a:t>
            </a:fld>
            <a:endParaRPr lang="en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22040B-824D-649E-06EE-915D1046D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FD1FBD-B211-FD87-499F-CE1344FC7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5651-E215-AD4E-B6FF-92B5D1D940A2}" type="slidenum">
              <a:rPr lang="en-SA" smtClean="0"/>
              <a:t>‹#›</a:t>
            </a:fld>
            <a:endParaRPr lang="en-SA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FC2095D-9E1E-B073-B86F-C9650392C03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38600" y="2494722"/>
            <a:ext cx="7315200" cy="350761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109690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4FC732-73F2-62A0-C69F-8F5DA5862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1262"/>
            <a:ext cx="10515600" cy="587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S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23530-161E-D9A4-E350-B9D6FC496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43807"/>
            <a:ext cx="10515600" cy="3533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2B970-8079-D4A9-1B0A-A7C20CC49F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D215E-9528-764A-9FDC-6E9CEAC4B542}" type="datetime2">
              <a:rPr lang="en-US" smtClean="0"/>
              <a:t>Tuesday, September 12, 2023</a:t>
            </a:fld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F2501-83BE-F0F3-C03B-162454A6A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75651-E215-AD4E-B6FF-92B5D1D940A2}" type="slidenum">
              <a:rPr lang="en-SA" smtClean="0"/>
              <a:t>‹#›</a:t>
            </a:fld>
            <a:endParaRPr lang="en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13EFFD-C09E-7C02-1EC1-ECBFF7E524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A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BCEEF1-92B9-8D8E-6463-43365564DC24}"/>
              </a:ext>
            </a:extLst>
          </p:cNvPr>
          <p:cNvCxnSpPr>
            <a:cxnSpLocks/>
          </p:cNvCxnSpPr>
          <p:nvPr userDrawn="1"/>
        </p:nvCxnSpPr>
        <p:spPr>
          <a:xfrm>
            <a:off x="838200" y="1046161"/>
            <a:ext cx="523461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 Placeholder 39">
            <a:extLst>
              <a:ext uri="{FF2B5EF4-FFF2-40B4-BE49-F238E27FC236}">
                <a16:creationId xmlns:a16="http://schemas.microsoft.com/office/drawing/2014/main" id="{36AEEE41-3919-BA0F-79BC-CD3FDDC4AB0B}"/>
              </a:ext>
            </a:extLst>
          </p:cNvPr>
          <p:cNvSpPr txBox="1">
            <a:spLocks/>
          </p:cNvSpPr>
          <p:nvPr userDrawn="1"/>
        </p:nvSpPr>
        <p:spPr>
          <a:xfrm>
            <a:off x="765313" y="681037"/>
            <a:ext cx="4187687" cy="3651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Event’s name</a:t>
            </a:r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95878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62" r:id="rId9"/>
    <p:sldLayoutId id="2147483663" r:id="rId10"/>
    <p:sldLayoutId id="2147483657" r:id="rId11"/>
    <p:sldLayoutId id="214748365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and@kfupm.edu.sa?subject=Event%20Visual%20Theme%20Approva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hyperlink" Target="https://mediacenter.kfupm.edu.sa/documents/46/EXAMPLE_Request_approval_for_an_Event_Theme.pptx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hashtag/&#1580;&#1575;&#1605;&#1593;&#1577;_&#1575;&#1604;&#1605;&#1604;&#1603;_&#1601;&#1607;&#1583;_&#1604;&#1604;&#1576;&#1578;&#1585;&#1608;&#1604;_&#1608;&#1575;&#1604;&#1605;&#1593;&#1575;&#1583;&#1606;%3fsrc=hashtag_clic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witter.com/hashtag/KFUPM?src=hashtag_click" TargetMode="External"/><Relationship Id="rId5" Type="http://schemas.openxmlformats.org/officeDocument/2006/relationships/hyperlink" Target="https://twitter.com/hashtag/Your_Future_in_Mining?src=hashtag_click" TargetMode="External"/><Relationship Id="rId4" Type="http://schemas.openxmlformats.org/officeDocument/2006/relationships/hyperlink" Target="file:///hashtag/&#1605;&#1587;&#1578;&#1602;&#1576;&#1604;&#1603;_&#1601;&#1610;_&#1575;&#1604;&#1578;&#1593;&#1583;&#1610;&#1606;%3fsrc=hashtag_clic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6E90-929F-F55F-1473-591C0EFD9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A" dirty="0"/>
              <a:t>Request Approval for Your Event’s Visual Theme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EFF2A2-6532-155D-4EA6-D47BD72BBAE1}"/>
              </a:ext>
            </a:extLst>
          </p:cNvPr>
          <p:cNvSpPr txBox="1"/>
          <p:nvPr/>
        </p:nvSpPr>
        <p:spPr>
          <a:xfrm>
            <a:off x="1524000" y="4794546"/>
            <a:ext cx="1588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000" b="1" dirty="0">
                <a:latin typeface="Arial" panose="020B0604020202020204" pitchFamily="34" charset="0"/>
                <a:cs typeface="Arial" panose="020B0604020202020204" pitchFamily="34" charset="0"/>
              </a:rPr>
              <a:t>How to use this file?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21D483-FE81-0F3C-16F3-2AD2B297CA18}"/>
              </a:ext>
            </a:extLst>
          </p:cNvPr>
          <p:cNvSpPr txBox="1"/>
          <p:nvPr/>
        </p:nvSpPr>
        <p:spPr>
          <a:xfrm>
            <a:off x="3667845" y="4794546"/>
            <a:ext cx="4184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Please provide as much information about your event, the concept behind the visual theme, and the need to distinguish this event.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Include a point of contact and any sponsor/organizer/partner logos.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Use the sample slides we provide and adjust them, as necessary.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Consider all materials the theme will be applied to, like banners, signs, invitations, decorations, etc.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01FC9-A5B4-B5AA-513E-00DACF055551}"/>
              </a:ext>
            </a:extLst>
          </p:cNvPr>
          <p:cNvSpPr txBox="1"/>
          <p:nvPr/>
        </p:nvSpPr>
        <p:spPr>
          <a:xfrm>
            <a:off x="1523999" y="6260442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A" sz="1200" b="1" dirty="0">
                <a:latin typeface="Arial" panose="020B0604020202020204" pitchFamily="34" charset="0"/>
                <a:cs typeface="Arial" panose="020B0604020202020204" pitchFamily="34" charset="0"/>
              </a:rPr>
              <a:t>After completing the document, please submit it for ‘Design Approval’ through Edesk, or email it to: </a:t>
            </a:r>
            <a:r>
              <a:rPr lang="en-SA" sz="12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brand@kfupm.edu.sa</a:t>
            </a:r>
            <a:endParaRPr lang="en-S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993B0B-5379-E2E8-CCB2-2125D5875313}"/>
              </a:ext>
            </a:extLst>
          </p:cNvPr>
          <p:cNvGrpSpPr/>
          <p:nvPr/>
        </p:nvGrpSpPr>
        <p:grpSpPr>
          <a:xfrm>
            <a:off x="8405565" y="4883726"/>
            <a:ext cx="2262433" cy="716437"/>
            <a:chOff x="8405565" y="4883726"/>
            <a:chExt cx="2262433" cy="716437"/>
          </a:xfrm>
        </p:grpSpPr>
        <p:sp>
          <p:nvSpPr>
            <p:cNvPr id="9" name="Rounded Rectangle 8">
              <a:hlinkClick r:id="rId4"/>
              <a:extLst>
                <a:ext uri="{FF2B5EF4-FFF2-40B4-BE49-F238E27FC236}">
                  <a16:creationId xmlns:a16="http://schemas.microsoft.com/office/drawing/2014/main" id="{EE8FF188-A7F1-7D9A-5765-9A1D6E8C28C5}"/>
                </a:ext>
              </a:extLst>
            </p:cNvPr>
            <p:cNvSpPr/>
            <p:nvPr/>
          </p:nvSpPr>
          <p:spPr>
            <a:xfrm>
              <a:off x="8405565" y="4883726"/>
              <a:ext cx="2262433" cy="7164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A"/>
            </a:p>
          </p:txBody>
        </p:sp>
        <p:pic>
          <p:nvPicPr>
            <p:cNvPr id="7" name="Graphic 6" descr="Download with solid fill">
              <a:hlinkClick r:id="rId4"/>
              <a:extLst>
                <a:ext uri="{FF2B5EF4-FFF2-40B4-BE49-F238E27FC236}">
                  <a16:creationId xmlns:a16="http://schemas.microsoft.com/office/drawing/2014/main" id="{BBB6678A-F90C-24AC-2CE3-4B70676D6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159731" y="4991082"/>
              <a:ext cx="450918" cy="450918"/>
            </a:xfrm>
            <a:prstGeom prst="rect">
              <a:avLst/>
            </a:prstGeom>
          </p:spPr>
        </p:pic>
        <p:sp>
          <p:nvSpPr>
            <p:cNvPr id="8" name="TextBox 7">
              <a:hlinkClick r:id="rId4"/>
              <a:extLst>
                <a:ext uri="{FF2B5EF4-FFF2-40B4-BE49-F238E27FC236}">
                  <a16:creationId xmlns:a16="http://schemas.microsoft.com/office/drawing/2014/main" id="{7072F694-72F8-8C20-A22E-4D038DE2C2AD}"/>
                </a:ext>
              </a:extLst>
            </p:cNvPr>
            <p:cNvSpPr txBox="1"/>
            <p:nvPr/>
          </p:nvSpPr>
          <p:spPr>
            <a:xfrm>
              <a:off x="8451908" y="5041890"/>
              <a:ext cx="17078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Download an example for a complete document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2676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84CC5-7833-F52B-7C2D-58CEE676B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A" dirty="0"/>
              <a:t>Email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63C44CE-AE78-979A-DE08-1743EEA84D0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8284C8-DC18-EEAB-8336-9C130215F004}"/>
              </a:ext>
            </a:extLst>
          </p:cNvPr>
          <p:cNvSpPr txBox="1"/>
          <p:nvPr/>
        </p:nvSpPr>
        <p:spPr>
          <a:xfrm>
            <a:off x="6763160" y="4768897"/>
            <a:ext cx="35437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800" b="0" i="0" u="none" strike="noStrike" dirty="0">
                <a:effectLst/>
                <a:latin typeface="TwitterChirp"/>
              </a:rPr>
              <a:t>هل ترغب في أن تكون جزءاً من مستقبل الصناعة والتعدين؟ انضم لبرنامج علوم وهندسة التعدين في</a:t>
            </a:r>
            <a:r>
              <a:rPr lang="en-US" sz="800" b="0" i="0" u="none" strike="noStrike" dirty="0">
                <a:effectLst/>
                <a:latin typeface="TwitterChirp"/>
              </a:rPr>
              <a:t> </a:t>
            </a:r>
            <a:r>
              <a:rPr lang="ar-SA" sz="800" b="0" i="0" u="none" strike="noStrike" dirty="0">
                <a:effectLst/>
                <a:latin typeface="TwitterChirp"/>
              </a:rPr>
              <a:t>وساهم في تحويل الثروات المعدنية إلى فرص تنموية مستدامة ومبتكرة</a:t>
            </a:r>
            <a:r>
              <a:rPr lang="en-US" sz="800" b="0" i="0" u="none" strike="noStrike" dirty="0">
                <a:effectLst/>
                <a:latin typeface="TwitterChirp"/>
              </a:rPr>
              <a:t>.</a:t>
            </a:r>
            <a:endParaRPr lang="en-US" sz="800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17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0AA378-0C99-B888-5E1B-E1097BAA9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SA" dirty="0"/>
              <a:t>Stage Design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A281BC-AE86-10BF-C160-4BF6C8F51E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126618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0AA378-0C99-B888-5E1B-E1097BAA9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SA" dirty="0"/>
              <a:t>Decoration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2C3344-9E3F-D98B-8313-77A42D48D1F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5E7F089-203F-29AF-54EB-C3A41607055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013218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0AA378-0C99-B888-5E1B-E1097BAA9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SA" dirty="0"/>
              <a:t>Printables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7FDB6C-0E72-701D-B0DF-186491AF386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11A5DC5-609A-0EEC-EBC6-8C9FE504FB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392101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72D35-0EC9-7062-C8CC-CC9C7F7BE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A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09415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F926B5E3-1F9C-B214-86C5-DFC06106C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8900"/>
            <a:ext cx="9144000" cy="1655762"/>
          </a:xfrm>
        </p:spPr>
        <p:txBody>
          <a:bodyPr/>
          <a:lstStyle/>
          <a:p>
            <a:endParaRPr lang="en-SA" dirty="0"/>
          </a:p>
        </p:txBody>
      </p:sp>
      <p:sp>
        <p:nvSpPr>
          <p:cNvPr id="30" name="Subtitle 29">
            <a:extLst>
              <a:ext uri="{FF2B5EF4-FFF2-40B4-BE49-F238E27FC236}">
                <a16:creationId xmlns:a16="http://schemas.microsoft.com/office/drawing/2014/main" id="{4724D562-2220-E57D-F62A-10F399B1B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7163"/>
            <a:ext cx="9144000" cy="651910"/>
          </a:xfrm>
        </p:spPr>
        <p:txBody>
          <a:bodyPr/>
          <a:lstStyle/>
          <a:p>
            <a:endParaRPr lang="en-SA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E4ABBDE-4E9F-3D55-4361-93847ABC64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B27AC47-5ED3-EF47-7B5F-73CC3232FA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0B35C4C-FE4E-1E56-C676-7A7DC861B5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B7C86F6-72CA-8EDC-7E75-2096A8A875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25906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4EC8D-33E5-B4BD-8941-3E3F237E7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1262"/>
            <a:ext cx="10515600" cy="587445"/>
          </a:xfrm>
        </p:spPr>
        <p:txBody>
          <a:bodyPr>
            <a:normAutofit fontScale="90000"/>
          </a:bodyPr>
          <a:lstStyle/>
          <a:p>
            <a:r>
              <a:rPr lang="en-US" dirty="0"/>
              <a:t>About</a:t>
            </a:r>
            <a:endParaRPr lang="en-S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45FDF7-6377-443C-7659-10387916A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F774EE-8676-AC32-1DC0-7EB2C785A7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SA" dirty="0"/>
              <a:t>Detailed information about the event</a:t>
            </a:r>
          </a:p>
        </p:txBody>
      </p:sp>
    </p:spTree>
    <p:extLst>
      <p:ext uri="{BB962C8B-B14F-4D97-AF65-F5344CB8AC3E}">
        <p14:creationId xmlns:p14="http://schemas.microsoft.com/office/powerpoint/2010/main" val="1921059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24430-1AFC-3910-079F-2F607D94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1262"/>
            <a:ext cx="10515600" cy="587445"/>
          </a:xfrm>
        </p:spPr>
        <p:txBody>
          <a:bodyPr/>
          <a:lstStyle/>
          <a:p>
            <a:r>
              <a:rPr lang="en-SA" dirty="0"/>
              <a:t>Concept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510F43-3E13-B5C6-B8E9-51FF1F5A2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D53038-C3D3-8D25-EC33-E004769C48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SA" dirty="0"/>
              <a:t>The concept behind your visual theme, how does it </a:t>
            </a:r>
            <a:r>
              <a:rPr lang="en-US" dirty="0"/>
              <a:t>align with the topic of event?</a:t>
            </a:r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1778345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47A225-C879-A768-0522-15A1BD630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51262"/>
            <a:ext cx="10515600" cy="587445"/>
          </a:xfrm>
        </p:spPr>
        <p:txBody>
          <a:bodyPr/>
          <a:lstStyle/>
          <a:p>
            <a:r>
              <a:rPr lang="en-SA" dirty="0"/>
              <a:t>Main Banners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C980EA-F749-C6BB-E3A6-E9043FA42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05395"/>
            <a:ext cx="5157787" cy="267116"/>
          </a:xfrm>
        </p:spPr>
        <p:txBody>
          <a:bodyPr>
            <a:normAutofit fontScale="92500" lnSpcReduction="10000"/>
          </a:bodyPr>
          <a:lstStyle/>
          <a:p>
            <a:r>
              <a:rPr lang="en-SA" dirty="0"/>
              <a:t>Arabic Version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7DBB90-71C3-FEF3-0605-D3B3F13A213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39788" y="2572511"/>
            <a:ext cx="5157787" cy="3617151"/>
          </a:xfrm>
        </p:spPr>
        <p:txBody>
          <a:bodyPr/>
          <a:lstStyle/>
          <a:p>
            <a:endParaRPr lang="en-S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B02807-8413-6F79-4761-01DABB9557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05395"/>
            <a:ext cx="5183188" cy="267116"/>
          </a:xfrm>
        </p:spPr>
        <p:txBody>
          <a:bodyPr>
            <a:normAutofit fontScale="92500" lnSpcReduction="10000"/>
          </a:bodyPr>
          <a:lstStyle/>
          <a:p>
            <a:r>
              <a:rPr lang="en-SA" dirty="0"/>
              <a:t>English Version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373C9A4-EDEC-CF17-A582-6B27A485A26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172200" y="2572511"/>
            <a:ext cx="5183188" cy="3617151"/>
          </a:xfrm>
        </p:spPr>
        <p:txBody>
          <a:bodyPr/>
          <a:lstStyle/>
          <a:p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019878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BDA45-72A9-C39D-C352-DCA2CCE45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1262"/>
            <a:ext cx="10515600" cy="587445"/>
          </a:xfrm>
        </p:spPr>
        <p:txBody>
          <a:bodyPr/>
          <a:lstStyle/>
          <a:p>
            <a:r>
              <a:rPr lang="en-SA" dirty="0"/>
              <a:t>Color Palette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A09B874-4F9C-1B53-1F87-9266E67C06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69662"/>
            <a:ext cx="10515600" cy="296863"/>
          </a:xfrm>
        </p:spPr>
        <p:txBody>
          <a:bodyPr/>
          <a:lstStyle/>
          <a:p>
            <a:r>
              <a:rPr lang="en-SA" dirty="0"/>
              <a:t>Add the color palette used for your visual theme (primary color, secondary colors, and/or gradients). Adjust the number of colors as needed.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CD1A7F-9999-2272-F296-819817EE6BAD}"/>
              </a:ext>
            </a:extLst>
          </p:cNvPr>
          <p:cNvSpPr/>
          <p:nvPr/>
        </p:nvSpPr>
        <p:spPr>
          <a:xfrm>
            <a:off x="4414344" y="2924503"/>
            <a:ext cx="1681656" cy="100899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A4D878-6902-4645-462D-03491192A3DC}"/>
              </a:ext>
            </a:extLst>
          </p:cNvPr>
          <p:cNvSpPr/>
          <p:nvPr/>
        </p:nvSpPr>
        <p:spPr>
          <a:xfrm>
            <a:off x="7062951" y="2924503"/>
            <a:ext cx="1681656" cy="100899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E1228B-3E25-C6B2-3840-37ED48CBA0DD}"/>
              </a:ext>
            </a:extLst>
          </p:cNvPr>
          <p:cNvSpPr/>
          <p:nvPr/>
        </p:nvSpPr>
        <p:spPr>
          <a:xfrm>
            <a:off x="9207062" y="2924503"/>
            <a:ext cx="1681656" cy="100899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517BC5-EC34-889B-195B-121DA7385C2D}"/>
              </a:ext>
            </a:extLst>
          </p:cNvPr>
          <p:cNvSpPr/>
          <p:nvPr/>
        </p:nvSpPr>
        <p:spPr>
          <a:xfrm>
            <a:off x="7062951" y="4164724"/>
            <a:ext cx="1681656" cy="100899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746C7C-B39F-00E8-95EA-1E6CC4B49AD8}"/>
              </a:ext>
            </a:extLst>
          </p:cNvPr>
          <p:cNvSpPr/>
          <p:nvPr/>
        </p:nvSpPr>
        <p:spPr>
          <a:xfrm>
            <a:off x="9207062" y="4164724"/>
            <a:ext cx="1681656" cy="100899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79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BDA45-72A9-C39D-C352-DCA2CCE45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1262"/>
            <a:ext cx="10515600" cy="587445"/>
          </a:xfrm>
        </p:spPr>
        <p:txBody>
          <a:bodyPr/>
          <a:lstStyle/>
          <a:p>
            <a:r>
              <a:rPr lang="en-SA" dirty="0"/>
              <a:t>Tracks Color codes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FA5CD1B-BC56-FC1D-1B6F-562C12DCF9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SA" dirty="0"/>
              <a:t>Add color coding if your event includes different tracks, or has multiple offerings (Workshops, webinars, Keynote speeches, etc.).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CD1A7F-9999-2272-F296-819817EE6BAD}"/>
              </a:ext>
            </a:extLst>
          </p:cNvPr>
          <p:cNvSpPr/>
          <p:nvPr/>
        </p:nvSpPr>
        <p:spPr>
          <a:xfrm>
            <a:off x="4918840" y="3429000"/>
            <a:ext cx="1681656" cy="50449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A4D878-6902-4645-462D-03491192A3DC}"/>
              </a:ext>
            </a:extLst>
          </p:cNvPr>
          <p:cNvSpPr/>
          <p:nvPr/>
        </p:nvSpPr>
        <p:spPr>
          <a:xfrm>
            <a:off x="7062951" y="3429000"/>
            <a:ext cx="1681656" cy="50449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E1228B-3E25-C6B2-3840-37ED48CBA0DD}"/>
              </a:ext>
            </a:extLst>
          </p:cNvPr>
          <p:cNvSpPr/>
          <p:nvPr/>
        </p:nvSpPr>
        <p:spPr>
          <a:xfrm>
            <a:off x="9207062" y="3429000"/>
            <a:ext cx="1681656" cy="50449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AB372F-511A-59A4-5C0D-11EB4FCC07C3}"/>
              </a:ext>
            </a:extLst>
          </p:cNvPr>
          <p:cNvSpPr/>
          <p:nvPr/>
        </p:nvSpPr>
        <p:spPr>
          <a:xfrm>
            <a:off x="2774729" y="3429000"/>
            <a:ext cx="1681656" cy="50449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0307FE-DE50-A6C1-0465-11F34EAD3B95}"/>
              </a:ext>
            </a:extLst>
          </p:cNvPr>
          <p:cNvSpPr txBox="1"/>
          <p:nvPr/>
        </p:nvSpPr>
        <p:spPr>
          <a:xfrm>
            <a:off x="2774729" y="4162097"/>
            <a:ext cx="168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b="1" dirty="0"/>
              <a:t>Track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C8A4D-A15A-0D94-B72C-C108EAABE78E}"/>
              </a:ext>
            </a:extLst>
          </p:cNvPr>
          <p:cNvSpPr txBox="1"/>
          <p:nvPr/>
        </p:nvSpPr>
        <p:spPr>
          <a:xfrm>
            <a:off x="4918840" y="4162097"/>
            <a:ext cx="168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b="1" dirty="0"/>
              <a:t>Track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0A0358-7A03-6780-3985-80ABC73B74AE}"/>
              </a:ext>
            </a:extLst>
          </p:cNvPr>
          <p:cNvSpPr txBox="1"/>
          <p:nvPr/>
        </p:nvSpPr>
        <p:spPr>
          <a:xfrm>
            <a:off x="7062951" y="4162097"/>
            <a:ext cx="168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b="1" dirty="0"/>
              <a:t>Track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EBB3F7-9FB0-613F-DCAE-05FC0D2605E9}"/>
              </a:ext>
            </a:extLst>
          </p:cNvPr>
          <p:cNvSpPr txBox="1"/>
          <p:nvPr/>
        </p:nvSpPr>
        <p:spPr>
          <a:xfrm>
            <a:off x="9207062" y="4162097"/>
            <a:ext cx="168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b="1" dirty="0"/>
              <a:t>Track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59ADC3-966F-BC0D-8514-30F1512C8379}"/>
              </a:ext>
            </a:extLst>
          </p:cNvPr>
          <p:cNvSpPr txBox="1"/>
          <p:nvPr/>
        </p:nvSpPr>
        <p:spPr>
          <a:xfrm>
            <a:off x="2774729" y="4593021"/>
            <a:ext cx="168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1400" dirty="0"/>
              <a:t>Information about the track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DC2408-183E-C8E4-E9DF-EB3D054D3C93}"/>
              </a:ext>
            </a:extLst>
          </p:cNvPr>
          <p:cNvSpPr txBox="1"/>
          <p:nvPr/>
        </p:nvSpPr>
        <p:spPr>
          <a:xfrm>
            <a:off x="4918840" y="4593021"/>
            <a:ext cx="168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1400" dirty="0"/>
              <a:t>Information about the track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5C6016-8906-16AA-1A5C-9FAF21574BEE}"/>
              </a:ext>
            </a:extLst>
          </p:cNvPr>
          <p:cNvSpPr txBox="1"/>
          <p:nvPr/>
        </p:nvSpPr>
        <p:spPr>
          <a:xfrm>
            <a:off x="7062951" y="4593021"/>
            <a:ext cx="168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1400" dirty="0"/>
              <a:t>Information about the track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89D9D9-6AB6-25CE-DB56-FE973D0B3701}"/>
              </a:ext>
            </a:extLst>
          </p:cNvPr>
          <p:cNvSpPr txBox="1"/>
          <p:nvPr/>
        </p:nvSpPr>
        <p:spPr>
          <a:xfrm>
            <a:off x="9207062" y="4593021"/>
            <a:ext cx="168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1400" dirty="0"/>
              <a:t>Information about the track</a:t>
            </a:r>
          </a:p>
        </p:txBody>
      </p:sp>
    </p:spTree>
    <p:extLst>
      <p:ext uri="{BB962C8B-B14F-4D97-AF65-F5344CB8AC3E}">
        <p14:creationId xmlns:p14="http://schemas.microsoft.com/office/powerpoint/2010/main" val="65646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32E56-29F4-121F-A342-42F5074F9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1262"/>
            <a:ext cx="10515600" cy="587445"/>
          </a:xfrm>
        </p:spPr>
        <p:txBody>
          <a:bodyPr/>
          <a:lstStyle/>
          <a:p>
            <a:r>
              <a:rPr lang="en-SA" dirty="0"/>
              <a:t>Visual Elements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20C03-F555-1CC0-9849-5ED30BCAD0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Any visual elements that will consistently be used through your designs (shapes, patterns, images, gradients, etc.)</a:t>
            </a:r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1501981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06BFD8E-876F-F3A6-E63D-267FF9D5A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1262"/>
            <a:ext cx="3200400" cy="587445"/>
          </a:xfrm>
        </p:spPr>
        <p:txBody>
          <a:bodyPr/>
          <a:lstStyle/>
          <a:p>
            <a:r>
              <a:rPr lang="en-SA" dirty="0"/>
              <a:t>Social Media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69A457A-DDB2-B64E-80D4-F7D50D087D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FC7AE83-F829-01D7-667A-038AF5C934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DAFD36F-74C4-35BF-3854-CA2F52B56B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1CBD61-2BDC-D658-6C5B-43CE92844D3A}"/>
              </a:ext>
            </a:extLst>
          </p:cNvPr>
          <p:cNvSpPr txBox="1"/>
          <p:nvPr/>
        </p:nvSpPr>
        <p:spPr>
          <a:xfrm>
            <a:off x="4148137" y="5244019"/>
            <a:ext cx="20351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/>
              <a:t>                 Lorem, Ipsum </a:t>
            </a:r>
            <a:r>
              <a:rPr lang="en-US" sz="400" dirty="0" err="1"/>
              <a:t>DolorLorem</a:t>
            </a:r>
            <a:r>
              <a:rPr lang="en-US" sz="400" dirty="0"/>
              <a:t> ipsum dolor sit </a:t>
            </a:r>
            <a:r>
              <a:rPr lang="en-US" sz="400" dirty="0" err="1"/>
              <a:t>amet</a:t>
            </a:r>
            <a:r>
              <a:rPr lang="en-US" sz="400" dirty="0"/>
              <a:t>, </a:t>
            </a:r>
            <a:r>
              <a:rPr lang="en-US" sz="400" dirty="0" err="1"/>
              <a:t>consectetuer</a:t>
            </a:r>
            <a:r>
              <a:rPr lang="en-US" sz="400" dirty="0"/>
              <a:t> </a:t>
            </a:r>
            <a:r>
              <a:rPr lang="en-US" sz="400" dirty="0" err="1"/>
              <a:t>adipiscing</a:t>
            </a:r>
            <a:r>
              <a:rPr lang="en-US" sz="400" dirty="0"/>
              <a:t> </a:t>
            </a:r>
            <a:r>
              <a:rPr lang="en-US" sz="400" dirty="0" err="1"/>
              <a:t>elit</a:t>
            </a:r>
            <a:r>
              <a:rPr lang="en-US" sz="400" dirty="0"/>
              <a:t> </a:t>
            </a:r>
            <a:r>
              <a:rPr lang="en-US" sz="400" dirty="0" err="1"/>
              <a:t>tincidunt</a:t>
            </a:r>
            <a:r>
              <a:rPr lang="en-US" sz="400" dirty="0"/>
              <a:t> </a:t>
            </a:r>
            <a:r>
              <a:rPr lang="en-US" sz="400" dirty="0" err="1"/>
              <a:t>ut</a:t>
            </a:r>
            <a:r>
              <a:rPr lang="en-US" sz="400" dirty="0"/>
              <a:t> </a:t>
            </a:r>
            <a:r>
              <a:rPr lang="en-US" sz="400" dirty="0" err="1"/>
              <a:t>laoreet</a:t>
            </a:r>
            <a:r>
              <a:rPr lang="en-US" sz="400" dirty="0"/>
              <a:t> dolore magna </a:t>
            </a:r>
            <a:r>
              <a:rPr lang="en-US" sz="400" dirty="0" err="1"/>
              <a:t>aliquam</a:t>
            </a:r>
            <a:r>
              <a:rPr lang="en-US" sz="400" dirty="0"/>
              <a:t> </a:t>
            </a:r>
            <a:r>
              <a:rPr lang="en-US" sz="400" dirty="0" err="1"/>
              <a:t>erat</a:t>
            </a:r>
            <a:r>
              <a:rPr lang="en-US" sz="400" dirty="0"/>
              <a:t> </a:t>
            </a:r>
            <a:r>
              <a:rPr lang="en-US" sz="400" dirty="0" err="1"/>
              <a:t>volutpat</a:t>
            </a:r>
            <a:r>
              <a:rPr lang="en-US" sz="400" dirty="0"/>
              <a:t>. </a:t>
            </a:r>
            <a:r>
              <a:rPr lang="en-US" sz="400" dirty="0">
                <a:solidFill>
                  <a:schemeClr val="bg1">
                    <a:lumMod val="65000"/>
                  </a:schemeClr>
                </a:solidFill>
              </a:rPr>
              <a:t>more...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A1D65C-C280-6C71-7C27-DD14AEA2511C}"/>
              </a:ext>
            </a:extLst>
          </p:cNvPr>
          <p:cNvSpPr txBox="1"/>
          <p:nvPr/>
        </p:nvSpPr>
        <p:spPr>
          <a:xfrm>
            <a:off x="6789737" y="2724338"/>
            <a:ext cx="1836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800" b="0" i="0" u="none" strike="noStrike" dirty="0">
                <a:effectLst/>
                <a:latin typeface="TwitterChirp"/>
              </a:rPr>
              <a:t>هل ترغب في أن تكون جزءاً من مستقبل الصناعة والتعدين؟ انضم لبرنامج علوم وهندسة التعدين في </a:t>
            </a:r>
            <a:r>
              <a:rPr lang="ar-SA" sz="800" b="0" i="0" u="none" strike="noStrike" dirty="0">
                <a:solidFill>
                  <a:schemeClr val="accent3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#جامعة_الملك_فهد_للبترول_والمعادن</a:t>
            </a:r>
            <a:r>
              <a:rPr lang="ar-SA" sz="800" b="0" i="0" u="none" strike="noStrike" dirty="0">
                <a:solidFill>
                  <a:schemeClr val="accent3">
                    <a:lumMod val="50000"/>
                    <a:lumOff val="50000"/>
                  </a:schemeClr>
                </a:solidFill>
                <a:effectLst/>
                <a:latin typeface="TwitterChirp"/>
              </a:rPr>
              <a:t> </a:t>
            </a:r>
            <a:r>
              <a:rPr lang="ar-SA" sz="800" b="0" i="0" u="none" strike="noStrike" dirty="0">
                <a:effectLst/>
                <a:latin typeface="TwitterChirp"/>
              </a:rPr>
              <a:t>وساهم في تحويل الثروات المعدنية إلى فرص تنموية مستدامة ومبتكرة. </a:t>
            </a:r>
            <a:r>
              <a:rPr lang="ar-SA" sz="800" b="0" i="0" u="none" strike="noStrike" dirty="0">
                <a:solidFill>
                  <a:schemeClr val="accent3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#مستقبلك_في_التعدين</a:t>
            </a:r>
            <a:r>
              <a:rPr lang="ar-SA" sz="800" b="0" i="0" u="none" strike="noStrike" dirty="0">
                <a:solidFill>
                  <a:schemeClr val="accent3">
                    <a:lumMod val="50000"/>
                    <a:lumOff val="50000"/>
                  </a:schemeClr>
                </a:solidFill>
                <a:effectLst/>
                <a:latin typeface="TwitterChirp"/>
              </a:rPr>
              <a:t> </a:t>
            </a:r>
            <a:r>
              <a:rPr lang="ar-SA" sz="800" b="0" i="0" u="none" strike="noStrike" dirty="0">
                <a:solidFill>
                  <a:schemeClr val="accent3">
                    <a:lumMod val="50000"/>
                    <a:lumOff val="50000"/>
                  </a:schemeClr>
                </a:solidFill>
                <a:effectLst/>
                <a:latin typeface="inheri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</a:t>
            </a:r>
            <a:r>
              <a:rPr lang="en-US" sz="800" b="0" i="0" u="none" strike="noStrike" dirty="0">
                <a:solidFill>
                  <a:schemeClr val="accent3">
                    <a:lumMod val="50000"/>
                    <a:lumOff val="50000"/>
                  </a:schemeClr>
                </a:solidFill>
                <a:effectLst/>
                <a:latin typeface="inheri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Your_Future_in_Mining</a:t>
            </a:r>
            <a:r>
              <a:rPr lang="en-US" sz="800" b="0" i="0" u="none" strike="noStrike" dirty="0">
                <a:solidFill>
                  <a:schemeClr val="accent3">
                    <a:lumMod val="50000"/>
                    <a:lumOff val="50000"/>
                  </a:schemeClr>
                </a:solidFill>
                <a:effectLst/>
                <a:latin typeface="TwitterChirp"/>
              </a:rPr>
              <a:t> </a:t>
            </a:r>
            <a:r>
              <a:rPr lang="en-US" sz="800" b="0" i="0" u="none" strike="noStrike" dirty="0">
                <a:solidFill>
                  <a:schemeClr val="accent3">
                    <a:lumMod val="50000"/>
                    <a:lumOff val="50000"/>
                  </a:schemeClr>
                </a:solidFill>
                <a:effectLst/>
                <a:latin typeface="inheri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#KFUPM</a:t>
            </a:r>
            <a:endParaRPr lang="en-US" sz="400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81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FUPM">
      <a:dk1>
        <a:srgbClr val="000000"/>
      </a:dk1>
      <a:lt1>
        <a:srgbClr val="FFFFFF"/>
      </a:lt1>
      <a:dk2>
        <a:srgbClr val="00573F"/>
      </a:dk2>
      <a:lt2>
        <a:srgbClr val="D9DAE3"/>
      </a:lt2>
      <a:accent1>
        <a:srgbClr val="008540"/>
      </a:accent1>
      <a:accent2>
        <a:srgbClr val="DAC961"/>
      </a:accent2>
      <a:accent3>
        <a:srgbClr val="003E51"/>
      </a:accent3>
      <a:accent4>
        <a:srgbClr val="AA8A00"/>
      </a:accent4>
      <a:accent5>
        <a:srgbClr val="373838"/>
      </a:accent5>
      <a:accent6>
        <a:srgbClr val="70AD47"/>
      </a:accent6>
      <a:hlink>
        <a:srgbClr val="AA8903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376</Words>
  <Application>Microsoft Macintosh PowerPoint</Application>
  <PresentationFormat>Widescreen</PresentationFormat>
  <Paragraphs>42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Helvetica</vt:lpstr>
      <vt:lpstr>inherit</vt:lpstr>
      <vt:lpstr>Tahoma</vt:lpstr>
      <vt:lpstr>TwitterChirp</vt:lpstr>
      <vt:lpstr>Office Theme</vt:lpstr>
      <vt:lpstr>Request Approval for Your Event’s Visual Theme</vt:lpstr>
      <vt:lpstr>PowerPoint Presentation</vt:lpstr>
      <vt:lpstr>About</vt:lpstr>
      <vt:lpstr>Concept</vt:lpstr>
      <vt:lpstr>Main Banners</vt:lpstr>
      <vt:lpstr>Color Palette</vt:lpstr>
      <vt:lpstr>Tracks Color codes</vt:lpstr>
      <vt:lpstr>Visual Elements</vt:lpstr>
      <vt:lpstr>Social Media</vt:lpstr>
      <vt:lpstr>Email</vt:lpstr>
      <vt:lpstr>Stage Design</vt:lpstr>
      <vt:lpstr>Decoration</vt:lpstr>
      <vt:lpstr>Printables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Manahel Khalaf Al-Qaadan</dc:creator>
  <cp:lastModifiedBy>Manahel Khalaf Al-Qaadan</cp:lastModifiedBy>
  <cp:revision>18</cp:revision>
  <dcterms:created xsi:type="dcterms:W3CDTF">2023-09-06T08:39:59Z</dcterms:created>
  <dcterms:modified xsi:type="dcterms:W3CDTF">2023-09-12T09:44:35Z</dcterms:modified>
</cp:coreProperties>
</file>